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4A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2DBD65-E6F3-56B5-E933-CBF706324246}" v="48" dt="2025-05-11T21:39:14.0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83"/>
  </p:normalViewPr>
  <p:slideViewPr>
    <p:cSldViewPr snapToGrid="0" snapToObjects="1">
      <p:cViewPr varScale="1">
        <p:scale>
          <a:sx n="54" d="100"/>
          <a:sy n="54" d="100"/>
        </p:scale>
        <p:origin x="13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jandro Gutiérrez" userId="S::agutierrez@untourism.int::3be363cd-dea7-4271-ab5f-1ff3451df94e" providerId="AD" clId="Web-{2C2DBD65-E6F3-56B5-E933-CBF706324246}"/>
    <pc:docChg chg="modSld">
      <pc:chgData name="Alejandro Gutiérrez" userId="S::agutierrez@untourism.int::3be363cd-dea7-4271-ab5f-1ff3451df94e" providerId="AD" clId="Web-{2C2DBD65-E6F3-56B5-E933-CBF706324246}" dt="2025-05-11T21:39:13.997" v="26" actId="20577"/>
      <pc:docMkLst>
        <pc:docMk/>
      </pc:docMkLst>
      <pc:sldChg chg="addSp delSp modSp">
        <pc:chgData name="Alejandro Gutiérrez" userId="S::agutierrez@untourism.int::3be363cd-dea7-4271-ab5f-1ff3451df94e" providerId="AD" clId="Web-{2C2DBD65-E6F3-56B5-E933-CBF706324246}" dt="2025-05-11T21:39:13.997" v="26" actId="20577"/>
        <pc:sldMkLst>
          <pc:docMk/>
          <pc:sldMk cId="1955295595" sldId="258"/>
        </pc:sldMkLst>
        <pc:spChg chg="mod">
          <ac:chgData name="Alejandro Gutiérrez" userId="S::agutierrez@untourism.int::3be363cd-dea7-4271-ab5f-1ff3451df94e" providerId="AD" clId="Web-{2C2DBD65-E6F3-56B5-E933-CBF706324246}" dt="2025-05-11T21:35:54.992" v="4" actId="20577"/>
          <ac:spMkLst>
            <pc:docMk/>
            <pc:sldMk cId="1955295595" sldId="258"/>
            <ac:spMk id="15" creationId="{8D50D094-F0E7-8B47-9FAE-941560CE2051}"/>
          </ac:spMkLst>
        </pc:spChg>
        <pc:spChg chg="mod">
          <ac:chgData name="Alejandro Gutiérrez" userId="S::agutierrez@untourism.int::3be363cd-dea7-4271-ab5f-1ff3451df94e" providerId="AD" clId="Web-{2C2DBD65-E6F3-56B5-E933-CBF706324246}" dt="2025-05-11T21:39:13.997" v="26" actId="20577"/>
          <ac:spMkLst>
            <pc:docMk/>
            <pc:sldMk cId="1955295595" sldId="258"/>
            <ac:spMk id="17" creationId="{B6C395B8-ADC7-124B-88B8-C677487BD9E7}"/>
          </ac:spMkLst>
        </pc:spChg>
        <pc:spChg chg="mod">
          <ac:chgData name="Alejandro Gutiérrez" userId="S::agutierrez@untourism.int::3be363cd-dea7-4271-ab5f-1ff3451df94e" providerId="AD" clId="Web-{2C2DBD65-E6F3-56B5-E933-CBF706324246}" dt="2025-05-11T21:38:05.511" v="18" actId="20577"/>
          <ac:spMkLst>
            <pc:docMk/>
            <pc:sldMk cId="1955295595" sldId="258"/>
            <ac:spMk id="18" creationId="{1561E3A2-EFA0-2E48-9CBD-D79D84CC0C71}"/>
          </ac:spMkLst>
        </pc:spChg>
        <pc:picChg chg="add mod">
          <ac:chgData name="Alejandro Gutiérrez" userId="S::agutierrez@untourism.int::3be363cd-dea7-4271-ab5f-1ff3451df94e" providerId="AD" clId="Web-{2C2DBD65-E6F3-56B5-E933-CBF706324246}" dt="2025-05-11T21:38:06.839" v="19" actId="1076"/>
          <ac:picMkLst>
            <pc:docMk/>
            <pc:sldMk cId="1955295595" sldId="258"/>
            <ac:picMk id="2" creationId="{02DA8944-C9B1-7C61-1C2C-095498985602}"/>
          </ac:picMkLst>
        </pc:picChg>
        <pc:picChg chg="del">
          <ac:chgData name="Alejandro Gutiérrez" userId="S::agutierrez@untourism.int::3be363cd-dea7-4271-ab5f-1ff3451df94e" providerId="AD" clId="Web-{2C2DBD65-E6F3-56B5-E933-CBF706324246}" dt="2025-05-11T21:35:31.741" v="0"/>
          <ac:picMkLst>
            <pc:docMk/>
            <pc:sldMk cId="1955295595" sldId="258"/>
            <ac:picMk id="5" creationId="{79DBF982-1E49-DEE2-8665-C6F24A45064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5BDC-ABDE-274B-9118-DDF6B40FF7E9}" type="datetimeFigureOut">
              <a:rPr lang="es-CO" smtClean="0"/>
              <a:t>11/05/2025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0784-0064-E449-A547-75F3B2D195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12768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5BDC-ABDE-274B-9118-DDF6B40FF7E9}" type="datetimeFigureOut">
              <a:rPr lang="es-CO" smtClean="0"/>
              <a:t>11/05/2025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0784-0064-E449-A547-75F3B2D195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51442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5BDC-ABDE-274B-9118-DDF6B40FF7E9}" type="datetimeFigureOut">
              <a:rPr lang="es-CO" smtClean="0"/>
              <a:t>11/05/2025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0784-0064-E449-A547-75F3B2D195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8761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5BDC-ABDE-274B-9118-DDF6B40FF7E9}" type="datetimeFigureOut">
              <a:rPr lang="es-CO" smtClean="0"/>
              <a:t>11/05/2025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0784-0064-E449-A547-75F3B2D195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31162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5BDC-ABDE-274B-9118-DDF6B40FF7E9}" type="datetimeFigureOut">
              <a:rPr lang="es-CO" smtClean="0"/>
              <a:t>11/05/2025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0784-0064-E449-A547-75F3B2D195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43889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5BDC-ABDE-274B-9118-DDF6B40FF7E9}" type="datetimeFigureOut">
              <a:rPr lang="es-CO" smtClean="0"/>
              <a:t>11/05/2025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0784-0064-E449-A547-75F3B2D195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6515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5BDC-ABDE-274B-9118-DDF6B40FF7E9}" type="datetimeFigureOut">
              <a:rPr lang="es-CO" smtClean="0"/>
              <a:t>11/05/2025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0784-0064-E449-A547-75F3B2D195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4829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5BDC-ABDE-274B-9118-DDF6B40FF7E9}" type="datetimeFigureOut">
              <a:rPr lang="es-CO" smtClean="0"/>
              <a:t>11/05/2025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0784-0064-E449-A547-75F3B2D195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5703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5BDC-ABDE-274B-9118-DDF6B40FF7E9}" type="datetimeFigureOut">
              <a:rPr lang="es-CO" smtClean="0"/>
              <a:t>11/05/2025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0784-0064-E449-A547-75F3B2D195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38626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5BDC-ABDE-274B-9118-DDF6B40FF7E9}" type="datetimeFigureOut">
              <a:rPr lang="es-CO" smtClean="0"/>
              <a:t>11/05/2025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0784-0064-E449-A547-75F3B2D195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35499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5BDC-ABDE-274B-9118-DDF6B40FF7E9}" type="datetimeFigureOut">
              <a:rPr lang="es-CO" smtClean="0"/>
              <a:t>11/05/2025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0784-0064-E449-A547-75F3B2D195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49631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35BDC-ABDE-274B-9118-DDF6B40FF7E9}" type="datetimeFigureOut">
              <a:rPr lang="es-CO" smtClean="0"/>
              <a:t>11/05/2025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50784-0064-E449-A547-75F3B2D195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43418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wto-tourismacademy.ie.edu/product/hotel-operations" TargetMode="External"/><Relationship Id="rId2" Type="http://schemas.openxmlformats.org/officeDocument/2006/relationships/hyperlink" Target="https://www.unwto-tourismacademy.ie.edu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mailto:agutierrez@unwto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7D6CF56F-17EB-9043-8129-264E2877EB9A}"/>
              </a:ext>
            </a:extLst>
          </p:cNvPr>
          <p:cNvSpPr txBox="1"/>
          <p:nvPr/>
        </p:nvSpPr>
        <p:spPr>
          <a:xfrm>
            <a:off x="3621015" y="6749295"/>
            <a:ext cx="34497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endParaRPr lang="es-CO" sz="1000" dirty="0">
              <a:solidFill>
                <a:schemeClr val="tx1">
                  <a:lumMod val="50000"/>
                  <a:lumOff val="50000"/>
                </a:schemeClr>
              </a:solidFill>
              <a:latin typeface="Helvetica" pitchFamily="2" charset="0"/>
            </a:endParaRPr>
          </a:p>
        </p:txBody>
      </p:sp>
      <p:sp>
        <p:nvSpPr>
          <p:cNvPr id="12" name="Forma en L 11">
            <a:extLst>
              <a:ext uri="{FF2B5EF4-FFF2-40B4-BE49-F238E27FC236}">
                <a16:creationId xmlns:a16="http://schemas.microsoft.com/office/drawing/2014/main" id="{95E6387F-6345-6D4E-A508-88E3D1A22770}"/>
              </a:ext>
            </a:extLst>
          </p:cNvPr>
          <p:cNvSpPr/>
          <p:nvPr/>
        </p:nvSpPr>
        <p:spPr>
          <a:xfrm rot="10800000">
            <a:off x="9902104" y="16227"/>
            <a:ext cx="803564" cy="7559676"/>
          </a:xfrm>
          <a:prstGeom prst="corner">
            <a:avLst/>
          </a:prstGeom>
          <a:solidFill>
            <a:srgbClr val="084A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13" name="Forma en L 12">
            <a:extLst>
              <a:ext uri="{FF2B5EF4-FFF2-40B4-BE49-F238E27FC236}">
                <a16:creationId xmlns:a16="http://schemas.microsoft.com/office/drawing/2014/main" id="{FD984C5F-F929-484A-94BD-3858E1ACABCE}"/>
              </a:ext>
            </a:extLst>
          </p:cNvPr>
          <p:cNvSpPr/>
          <p:nvPr/>
        </p:nvSpPr>
        <p:spPr>
          <a:xfrm rot="16200000">
            <a:off x="4947644" y="1829360"/>
            <a:ext cx="810380" cy="10705669"/>
          </a:xfrm>
          <a:prstGeom prst="corner">
            <a:avLst/>
          </a:prstGeom>
          <a:solidFill>
            <a:srgbClr val="084A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11" name="Forma en L 10">
            <a:extLst>
              <a:ext uri="{FF2B5EF4-FFF2-40B4-BE49-F238E27FC236}">
                <a16:creationId xmlns:a16="http://schemas.microsoft.com/office/drawing/2014/main" id="{822D8EB3-E3F0-1D40-A60A-3863836396AF}"/>
              </a:ext>
            </a:extLst>
          </p:cNvPr>
          <p:cNvSpPr/>
          <p:nvPr/>
        </p:nvSpPr>
        <p:spPr>
          <a:xfrm>
            <a:off x="-27711" y="387928"/>
            <a:ext cx="817417" cy="7199457"/>
          </a:xfrm>
          <a:prstGeom prst="corner">
            <a:avLst/>
          </a:prstGeom>
          <a:solidFill>
            <a:srgbClr val="084AAD"/>
          </a:solidFill>
          <a:ln>
            <a:solidFill>
              <a:srgbClr val="084A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14" name="Forma en L 13">
            <a:extLst>
              <a:ext uri="{FF2B5EF4-FFF2-40B4-BE49-F238E27FC236}">
                <a16:creationId xmlns:a16="http://schemas.microsoft.com/office/drawing/2014/main" id="{48ACE3FE-C086-DE4B-9BD2-E3A96D1CB75D}"/>
              </a:ext>
            </a:extLst>
          </p:cNvPr>
          <p:cNvSpPr/>
          <p:nvPr/>
        </p:nvSpPr>
        <p:spPr>
          <a:xfrm rot="5400000">
            <a:off x="4919935" y="-4931417"/>
            <a:ext cx="810380" cy="10705669"/>
          </a:xfrm>
          <a:prstGeom prst="corner">
            <a:avLst/>
          </a:prstGeom>
          <a:solidFill>
            <a:srgbClr val="084AAD"/>
          </a:solidFill>
          <a:ln>
            <a:solidFill>
              <a:srgbClr val="084A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8D50D094-F0E7-8B47-9FAE-941560CE2051}"/>
              </a:ext>
            </a:extLst>
          </p:cNvPr>
          <p:cNvSpPr/>
          <p:nvPr/>
        </p:nvSpPr>
        <p:spPr>
          <a:xfrm>
            <a:off x="1605776" y="1818670"/>
            <a:ext cx="8208221" cy="36933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dirty="0">
                <a:solidFill>
                  <a:srgbClr val="084AAD"/>
                </a:solidFill>
                <a:latin typeface="Arial"/>
                <a:cs typeface="Arial"/>
              </a:rPr>
              <a:t>Step by step to redeem </a:t>
            </a:r>
            <a:r>
              <a:rPr lang="en-US" b="1" dirty="0">
                <a:solidFill>
                  <a:srgbClr val="084AAD"/>
                </a:solidFill>
                <a:latin typeface="Arial"/>
                <a:cs typeface="Arial"/>
              </a:rPr>
              <a:t>UN Tourism Online Academy </a:t>
            </a:r>
            <a:r>
              <a:rPr lang="en-US" dirty="0">
                <a:solidFill>
                  <a:srgbClr val="084AAD"/>
                </a:solidFill>
                <a:latin typeface="Arial"/>
                <a:cs typeface="Arial"/>
              </a:rPr>
              <a:t>scholarship</a:t>
            </a:r>
            <a:endParaRPr lang="es-ES" dirty="0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B6C395B8-ADC7-124B-88B8-C677487BD9E7}"/>
              </a:ext>
            </a:extLst>
          </p:cNvPr>
          <p:cNvSpPr/>
          <p:nvPr/>
        </p:nvSpPr>
        <p:spPr>
          <a:xfrm>
            <a:off x="981725" y="2757378"/>
            <a:ext cx="8742218" cy="328404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l" rtl="0">
              <a:lnSpc>
                <a:spcPct val="150000"/>
              </a:lnSpc>
            </a:pPr>
            <a:r>
              <a:rPr lang="en-US" sz="1400" b="1" dirty="0">
                <a:solidFill>
                  <a:srgbClr val="084AAD"/>
                </a:solidFill>
                <a:latin typeface="Arial"/>
                <a:cs typeface="Arial"/>
              </a:rPr>
              <a:t>1-</a:t>
            </a:r>
            <a:r>
              <a:rPr lang="en-US" sz="1400" dirty="0">
                <a:latin typeface="Arial"/>
                <a:cs typeface="Arial"/>
              </a:rPr>
              <a:t> Enter </a:t>
            </a:r>
            <a:r>
              <a:rPr lang="en-US" sz="1400" b="1" dirty="0">
                <a:latin typeface="Arial"/>
                <a:cs typeface="Arial"/>
                <a:hlinkClick r:id="rId2"/>
              </a:rPr>
              <a:t>https://www.unwto-tourismacademy.ie.edu/</a:t>
            </a:r>
            <a:endParaRPr lang="en-US" sz="1400" b="1" dirty="0">
              <a:latin typeface="Arial"/>
              <a:cs typeface="Arial"/>
            </a:endParaRPr>
          </a:p>
          <a:p>
            <a:pPr>
              <a:lnSpc>
                <a:spcPct val="150000"/>
              </a:lnSpc>
            </a:pPr>
            <a:r>
              <a:rPr lang="en-US" sz="1400" b="1">
                <a:solidFill>
                  <a:srgbClr val="084AAD"/>
                </a:solidFill>
                <a:latin typeface="Arial"/>
                <a:cs typeface="Arial"/>
              </a:rPr>
              <a:t>2- Register </a:t>
            </a:r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with your </a:t>
            </a:r>
            <a:r>
              <a:rPr lang="en-US" sz="1400" dirty="0">
                <a:latin typeface="Arial"/>
                <a:cs typeface="Arial"/>
              </a:rPr>
              <a:t>preferred email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b="1">
                <a:solidFill>
                  <a:srgbClr val="084AAD"/>
                </a:solidFill>
                <a:latin typeface="Arial"/>
                <a:cs typeface="Arial"/>
              </a:rPr>
              <a:t>3- </a:t>
            </a:r>
            <a:r>
              <a:rPr lang="en-US" sz="1400" dirty="0">
                <a:latin typeface="Arial"/>
                <a:cs typeface="Arial"/>
              </a:rPr>
              <a:t>Enter </a:t>
            </a:r>
            <a:r>
              <a:rPr lang="en-US" sz="1400" b="1" dirty="0">
                <a:solidFill>
                  <a:srgbClr val="084AAD"/>
                </a:solidFill>
                <a:latin typeface="Arial"/>
                <a:cs typeface="Arial"/>
              </a:rPr>
              <a:t>the catalog of courses</a:t>
            </a:r>
            <a:endParaRPr lang="en-US" sz="1400" b="1" dirty="0">
              <a:solidFill>
                <a:srgbClr val="084AA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en-US" sz="1400" b="1">
                <a:solidFill>
                  <a:srgbClr val="084AAD"/>
                </a:solidFill>
                <a:latin typeface="Arial"/>
                <a:cs typeface="Arial"/>
              </a:rPr>
              <a:t>4- Enroll </a:t>
            </a:r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in </a:t>
            </a:r>
            <a:r>
              <a:rPr lang="en-US" sz="1400" dirty="0">
                <a:latin typeface="Arial"/>
                <a:cs typeface="Arial"/>
              </a:rPr>
              <a:t>the first free-of-charge course </a:t>
            </a:r>
            <a:r>
              <a:rPr lang="en-US" sz="1400" b="1" dirty="0">
                <a:solidFill>
                  <a:srgbClr val="084AAD"/>
                </a:solidFill>
                <a:latin typeface="Arial"/>
                <a:cs typeface="Arial"/>
                <a:hlinkClick r:id="rId3"/>
              </a:rPr>
              <a:t>HOTEL OPERATIONS</a:t>
            </a:r>
            <a:endParaRPr lang="en-US" sz="1400" b="1" dirty="0">
              <a:solidFill>
                <a:srgbClr val="084AAD"/>
              </a:solidFill>
              <a:latin typeface="Arial"/>
              <a:cs typeface="Arial"/>
            </a:endParaRPr>
          </a:p>
          <a:p>
            <a:pPr fontAlgn="base"/>
            <a:r>
              <a:rPr lang="en-US" sz="1400" b="1" dirty="0">
                <a:solidFill>
                  <a:srgbClr val="084AAD"/>
                </a:solidFill>
                <a:latin typeface="Arial"/>
                <a:cs typeface="Arial"/>
              </a:rPr>
              <a:t>5-</a:t>
            </a:r>
            <a:r>
              <a:rPr lang="en-US" sz="1400" dirty="0">
                <a:latin typeface="Arial"/>
                <a:cs typeface="Arial"/>
              </a:rPr>
              <a:t> </a:t>
            </a:r>
            <a:r>
              <a:rPr lang="en-US" sz="1400" b="1" dirty="0">
                <a:solidFill>
                  <a:srgbClr val="084AAD"/>
                </a:solidFill>
                <a:latin typeface="Arial"/>
                <a:cs typeface="Arial"/>
              </a:rPr>
              <a:t>Click </a:t>
            </a:r>
            <a:r>
              <a:rPr lang="en-US" sz="1400" dirty="0">
                <a:latin typeface="Arial"/>
                <a:cs typeface="Arial"/>
              </a:rPr>
              <a:t>in the box of the right corner of the course page where indicates “add the exam and certificate” and click after “add to cart”</a:t>
            </a:r>
            <a:r>
              <a:rPr lang="fr-FR" sz="1400" dirty="0">
                <a:latin typeface="Arial"/>
                <a:cs typeface="Arial"/>
              </a:rPr>
              <a:t> 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b="1">
                <a:solidFill>
                  <a:srgbClr val="084AAD"/>
                </a:solidFill>
                <a:latin typeface="Arial"/>
                <a:cs typeface="Arial"/>
              </a:rPr>
              <a:t>6- </a:t>
            </a:r>
            <a:r>
              <a:rPr lang="en-US" sz="1400" dirty="0">
                <a:latin typeface="Arial"/>
                <a:cs typeface="Arial"/>
              </a:rPr>
              <a:t>Go</a:t>
            </a:r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1400" dirty="0">
                <a:latin typeface="Arial"/>
                <a:cs typeface="Arial"/>
              </a:rPr>
              <a:t>to the process of payment(checkout</a:t>
            </a:r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) and </a:t>
            </a:r>
            <a:r>
              <a:rPr lang="en-US" sz="1400" b="1" dirty="0">
                <a:solidFill>
                  <a:srgbClr val="084AAD"/>
                </a:solidFill>
                <a:latin typeface="Arial"/>
                <a:cs typeface="Arial"/>
              </a:rPr>
              <a:t>apply the coupon Code</a:t>
            </a:r>
            <a:r>
              <a:rPr lang="en-US" sz="1400" dirty="0">
                <a:latin typeface="Arial"/>
                <a:cs typeface="Arial"/>
              </a:rPr>
              <a:t>: hoteloperationsseychelles100</a:t>
            </a:r>
          </a:p>
          <a:p>
            <a:pPr>
              <a:lnSpc>
                <a:spcPct val="150000"/>
              </a:lnSpc>
            </a:pPr>
            <a:r>
              <a:rPr lang="en-US" sz="1400" b="1">
                <a:solidFill>
                  <a:srgbClr val="084AAD"/>
                </a:solidFill>
                <a:latin typeface="Arial"/>
                <a:cs typeface="Arial"/>
              </a:rPr>
              <a:t>7-Take</a:t>
            </a:r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 the course </a:t>
            </a:r>
            <a:endParaRPr lang="en-US" sz="1400" b="1" dirty="0">
              <a:solidFill>
                <a:srgbClr val="084AA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rgbClr val="084AAD"/>
                </a:solidFill>
                <a:latin typeface="Arial"/>
                <a:cs typeface="Arial"/>
              </a:rPr>
              <a:t>8- </a:t>
            </a:r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Complete the </a:t>
            </a:r>
            <a:r>
              <a:rPr lang="en-US" sz="1400" b="1" dirty="0">
                <a:solidFill>
                  <a:srgbClr val="084AAD"/>
                </a:solidFill>
                <a:latin typeface="Arial"/>
                <a:cs typeface="Arial"/>
              </a:rPr>
              <a:t>test and obtain the</a:t>
            </a:r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1400" b="1" dirty="0">
                <a:solidFill>
                  <a:srgbClr val="084AAD"/>
                </a:solidFill>
                <a:latin typeface="Arial"/>
                <a:cs typeface="Arial"/>
              </a:rPr>
              <a:t>certificate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rgbClr val="084AAD"/>
                </a:solidFill>
                <a:latin typeface="Arial"/>
                <a:cs typeface="Arial"/>
              </a:rPr>
              <a:t>9- </a:t>
            </a:r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This code expires </a:t>
            </a:r>
            <a:r>
              <a:rPr lang="en-US" sz="1400" b="1" dirty="0">
                <a:solidFill>
                  <a:srgbClr val="084AAD"/>
                </a:solidFill>
                <a:latin typeface="Arial"/>
                <a:cs typeface="Arial"/>
              </a:rPr>
              <a:t>30 June 2025</a:t>
            </a:r>
            <a:endParaRPr lang="en-US" dirty="0">
              <a:latin typeface="Arial"/>
              <a:cs typeface="Arial"/>
            </a:endParaRPr>
          </a:p>
          <a:p>
            <a:pPr>
              <a:lnSpc>
                <a:spcPct val="150000"/>
              </a:lnSpc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1561E3A2-EFA0-2E48-9CBD-D79D84CC0C71}"/>
              </a:ext>
            </a:extLst>
          </p:cNvPr>
          <p:cNvSpPr/>
          <p:nvPr/>
        </p:nvSpPr>
        <p:spPr>
          <a:xfrm>
            <a:off x="1325923" y="6441517"/>
            <a:ext cx="9272157" cy="30777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s-ES" sz="1400" err="1">
                <a:latin typeface="Arial"/>
                <a:cs typeface="Arial"/>
              </a:rPr>
              <a:t>If</a:t>
            </a:r>
            <a:r>
              <a:rPr lang="es-ES" sz="1400">
                <a:latin typeface="Arial"/>
                <a:cs typeface="Arial"/>
              </a:rPr>
              <a:t> </a:t>
            </a:r>
            <a:r>
              <a:rPr lang="es-ES" sz="1400" err="1">
                <a:latin typeface="Arial"/>
                <a:cs typeface="Arial"/>
              </a:rPr>
              <a:t>you</a:t>
            </a:r>
            <a:r>
              <a:rPr lang="es-ES" sz="1400">
                <a:latin typeface="Arial"/>
                <a:cs typeface="Arial"/>
              </a:rPr>
              <a:t> </a:t>
            </a:r>
            <a:r>
              <a:rPr lang="es-ES" sz="1400" err="1">
                <a:latin typeface="Arial"/>
                <a:cs typeface="Arial"/>
              </a:rPr>
              <a:t>have</a:t>
            </a:r>
            <a:r>
              <a:rPr lang="es-ES" sz="1400">
                <a:latin typeface="Arial"/>
                <a:cs typeface="Arial"/>
              </a:rPr>
              <a:t> </a:t>
            </a:r>
            <a:r>
              <a:rPr lang="es-ES" sz="1400" err="1">
                <a:latin typeface="Arial"/>
                <a:cs typeface="Arial"/>
              </a:rPr>
              <a:t>any</a:t>
            </a:r>
            <a:r>
              <a:rPr lang="es-ES" sz="1400">
                <a:latin typeface="Arial"/>
                <a:cs typeface="Arial"/>
              </a:rPr>
              <a:t> </a:t>
            </a:r>
            <a:r>
              <a:rPr lang="es-ES" sz="1400" err="1">
                <a:latin typeface="Arial"/>
                <a:cs typeface="Arial"/>
              </a:rPr>
              <a:t>questions</a:t>
            </a:r>
            <a:r>
              <a:rPr lang="es-ES" sz="1400">
                <a:latin typeface="Arial"/>
                <a:cs typeface="Arial"/>
              </a:rPr>
              <a:t>, </a:t>
            </a:r>
            <a:r>
              <a:rPr lang="es-ES" sz="1400" err="1">
                <a:latin typeface="Arial"/>
                <a:cs typeface="Arial"/>
              </a:rPr>
              <a:t>please</a:t>
            </a:r>
            <a:r>
              <a:rPr lang="es-ES" sz="1400">
                <a:latin typeface="Arial"/>
                <a:cs typeface="Arial"/>
              </a:rPr>
              <a:t> </a:t>
            </a:r>
            <a:r>
              <a:rPr lang="es-ES" sz="1400" err="1">
                <a:latin typeface="Arial"/>
                <a:cs typeface="Arial"/>
              </a:rPr>
              <a:t>contact</a:t>
            </a:r>
            <a:r>
              <a:rPr lang="es-ES" sz="1400">
                <a:latin typeface="Arial"/>
                <a:cs typeface="Arial"/>
              </a:rPr>
              <a:t> </a:t>
            </a:r>
            <a:r>
              <a:rPr lang="es-ES" sz="1400" err="1">
                <a:latin typeface="Arial"/>
                <a:cs typeface="Arial"/>
              </a:rPr>
              <a:t>us</a:t>
            </a:r>
            <a:r>
              <a:rPr lang="es-ES" sz="1400">
                <a:latin typeface="Arial"/>
                <a:cs typeface="Arial"/>
              </a:rPr>
              <a:t> at </a:t>
            </a:r>
            <a:r>
              <a:rPr lang="es-ES" sz="1400" err="1">
                <a:latin typeface="Arial"/>
                <a:cs typeface="Arial"/>
              </a:rPr>
              <a:t>the</a:t>
            </a:r>
            <a:r>
              <a:rPr lang="es-ES" sz="1400">
                <a:latin typeface="Arial"/>
                <a:cs typeface="Arial"/>
              </a:rPr>
              <a:t> </a:t>
            </a:r>
            <a:r>
              <a:rPr lang="es-ES" sz="1400" err="1">
                <a:latin typeface="Arial"/>
                <a:cs typeface="Arial"/>
              </a:rPr>
              <a:t>following</a:t>
            </a:r>
            <a:r>
              <a:rPr lang="es-ES" sz="1400">
                <a:latin typeface="Arial"/>
                <a:cs typeface="Arial"/>
              </a:rPr>
              <a:t> </a:t>
            </a:r>
            <a:r>
              <a:rPr lang="es-ES" sz="1400" err="1">
                <a:latin typeface="Arial"/>
                <a:cs typeface="Arial"/>
              </a:rPr>
              <a:t>address</a:t>
            </a:r>
            <a:r>
              <a:rPr lang="es-ES" sz="1400">
                <a:latin typeface="Arial"/>
                <a:cs typeface="Arial"/>
              </a:rPr>
              <a:t> </a:t>
            </a:r>
            <a:r>
              <a:rPr lang="es-ES" sz="1400" b="1" dirty="0">
                <a:solidFill>
                  <a:srgbClr val="084AAD"/>
                </a:solidFill>
                <a:latin typeface="Arial"/>
                <a:cs typeface="Arial"/>
                <a:hlinkClick r:id="rId4"/>
              </a:rPr>
              <a:t>agutierrez@unwto.org</a:t>
            </a:r>
            <a:endParaRPr lang="es-ES"/>
          </a:p>
        </p:txBody>
      </p:sp>
      <p:pic>
        <p:nvPicPr>
          <p:cNvPr id="2" name="Imagen 1" descr="Logotipo&#10;&#10;El contenido generado por IA puede ser incorrecto.">
            <a:extLst>
              <a:ext uri="{FF2B5EF4-FFF2-40B4-BE49-F238E27FC236}">
                <a16:creationId xmlns:a16="http://schemas.microsoft.com/office/drawing/2014/main" id="{02DA8944-C9B1-7C61-1C2C-0954989856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8675" y="575786"/>
            <a:ext cx="1258065" cy="111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2955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2941</TotalTime>
  <Words>121</Words>
  <Application>Microsoft Office PowerPoint</Application>
  <PresentationFormat>Personalizado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 RICARDO DIAZ ARDILA</dc:creator>
  <cp:lastModifiedBy>Alejandro Gutierrez</cp:lastModifiedBy>
  <cp:revision>58</cp:revision>
  <dcterms:created xsi:type="dcterms:W3CDTF">2020-03-20T11:19:49Z</dcterms:created>
  <dcterms:modified xsi:type="dcterms:W3CDTF">2025-05-11T21:39:15Z</dcterms:modified>
</cp:coreProperties>
</file>